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CB2900-3AEB-4919-ADB5-9C5EE4CF4F1C}" type="doc">
      <dgm:prSet loTypeId="urn:microsoft.com/office/officeart/2005/8/layout/cycle2" loCatId="cycle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C0FEAF8D-0BB4-470B-B036-3BE891DEC936}">
      <dgm:prSet phldrT="[Tekst]"/>
      <dgm:spPr/>
      <dgm:t>
        <a:bodyPr/>
        <a:lstStyle/>
        <a:p>
          <a:r>
            <a:rPr lang="nl-BE" dirty="0"/>
            <a:t>Christus</a:t>
          </a:r>
        </a:p>
      </dgm:t>
    </dgm:pt>
    <dgm:pt modelId="{1D6A75EA-07ED-4732-A698-5C15C29C2D0D}" type="parTrans" cxnId="{A0262B3E-D7D4-4CE9-9213-51D43D091591}">
      <dgm:prSet/>
      <dgm:spPr/>
      <dgm:t>
        <a:bodyPr/>
        <a:lstStyle/>
        <a:p>
          <a:endParaRPr lang="nl-BE"/>
        </a:p>
      </dgm:t>
    </dgm:pt>
    <dgm:pt modelId="{BBDCD868-BAF1-49C2-A54E-94CA7065338A}" type="sibTrans" cxnId="{A0262B3E-D7D4-4CE9-9213-51D43D091591}">
      <dgm:prSet/>
      <dgm:spPr/>
      <dgm:t>
        <a:bodyPr/>
        <a:lstStyle/>
        <a:p>
          <a:endParaRPr lang="nl-BE"/>
        </a:p>
      </dgm:t>
    </dgm:pt>
    <dgm:pt modelId="{F068F7D7-4D3E-47A9-98DB-25D3CC7EBF67}">
      <dgm:prSet phldrT="[Tekst]"/>
      <dgm:spPr/>
      <dgm:t>
        <a:bodyPr/>
        <a:lstStyle/>
        <a:p>
          <a:r>
            <a:rPr lang="nl-BE" dirty="0"/>
            <a:t>Geest</a:t>
          </a:r>
        </a:p>
      </dgm:t>
    </dgm:pt>
    <dgm:pt modelId="{506CFEE9-1802-400E-AB33-592F4B2E3913}" type="parTrans" cxnId="{F1FD6299-2158-4C86-8637-F6077F41083F}">
      <dgm:prSet/>
      <dgm:spPr/>
      <dgm:t>
        <a:bodyPr/>
        <a:lstStyle/>
        <a:p>
          <a:endParaRPr lang="nl-BE"/>
        </a:p>
      </dgm:t>
    </dgm:pt>
    <dgm:pt modelId="{7997266A-7CF6-4AF8-BCAC-C46D62EE6069}" type="sibTrans" cxnId="{F1FD6299-2158-4C86-8637-F6077F41083F}">
      <dgm:prSet/>
      <dgm:spPr/>
      <dgm:t>
        <a:bodyPr/>
        <a:lstStyle/>
        <a:p>
          <a:endParaRPr lang="nl-BE"/>
        </a:p>
      </dgm:t>
    </dgm:pt>
    <dgm:pt modelId="{234F9C4E-E039-4EA6-BA03-8F7E098BEBFF}" type="pres">
      <dgm:prSet presAssocID="{05CB2900-3AEB-4919-ADB5-9C5EE4CF4F1C}" presName="cycle" presStyleCnt="0">
        <dgm:presLayoutVars>
          <dgm:dir/>
          <dgm:resizeHandles val="exact"/>
        </dgm:presLayoutVars>
      </dgm:prSet>
      <dgm:spPr/>
    </dgm:pt>
    <dgm:pt modelId="{F809652F-D633-4DE2-895B-EA4917C91021}" type="pres">
      <dgm:prSet presAssocID="{C0FEAF8D-0BB4-470B-B036-3BE891DEC936}" presName="node" presStyleLbl="node1" presStyleIdx="0" presStyleCnt="2">
        <dgm:presLayoutVars>
          <dgm:bulletEnabled val="1"/>
        </dgm:presLayoutVars>
      </dgm:prSet>
      <dgm:spPr/>
    </dgm:pt>
    <dgm:pt modelId="{685E759A-1CD3-4C49-BDF5-52B41E1A55C6}" type="pres">
      <dgm:prSet presAssocID="{BBDCD868-BAF1-49C2-A54E-94CA7065338A}" presName="sibTrans" presStyleLbl="sibTrans2D1" presStyleIdx="0" presStyleCnt="2"/>
      <dgm:spPr/>
    </dgm:pt>
    <dgm:pt modelId="{989BA59F-D8DE-4B99-BA04-51ACC9E171DC}" type="pres">
      <dgm:prSet presAssocID="{BBDCD868-BAF1-49C2-A54E-94CA7065338A}" presName="connectorText" presStyleLbl="sibTrans2D1" presStyleIdx="0" presStyleCnt="2"/>
      <dgm:spPr/>
    </dgm:pt>
    <dgm:pt modelId="{A93A9AE5-8941-4058-9B0F-8BD74751BF60}" type="pres">
      <dgm:prSet presAssocID="{F068F7D7-4D3E-47A9-98DB-25D3CC7EBF67}" presName="node" presStyleLbl="node1" presStyleIdx="1" presStyleCnt="2">
        <dgm:presLayoutVars>
          <dgm:bulletEnabled val="1"/>
        </dgm:presLayoutVars>
      </dgm:prSet>
      <dgm:spPr/>
    </dgm:pt>
    <dgm:pt modelId="{38364C84-3ABC-4A6A-AC06-F94FF1544203}" type="pres">
      <dgm:prSet presAssocID="{7997266A-7CF6-4AF8-BCAC-C46D62EE6069}" presName="sibTrans" presStyleLbl="sibTrans2D1" presStyleIdx="1" presStyleCnt="2"/>
      <dgm:spPr/>
    </dgm:pt>
    <dgm:pt modelId="{42385CFD-6F2F-4A66-BD54-EAC562171FB7}" type="pres">
      <dgm:prSet presAssocID="{7997266A-7CF6-4AF8-BCAC-C46D62EE6069}" presName="connectorText" presStyleLbl="sibTrans2D1" presStyleIdx="1" presStyleCnt="2"/>
      <dgm:spPr/>
    </dgm:pt>
  </dgm:ptLst>
  <dgm:cxnLst>
    <dgm:cxn modelId="{A0262B3E-D7D4-4CE9-9213-51D43D091591}" srcId="{05CB2900-3AEB-4919-ADB5-9C5EE4CF4F1C}" destId="{C0FEAF8D-0BB4-470B-B036-3BE891DEC936}" srcOrd="0" destOrd="0" parTransId="{1D6A75EA-07ED-4732-A698-5C15C29C2D0D}" sibTransId="{BBDCD868-BAF1-49C2-A54E-94CA7065338A}"/>
    <dgm:cxn modelId="{E4E5A64F-636F-41EC-A576-BF3095CBAF15}" type="presOf" srcId="{BBDCD868-BAF1-49C2-A54E-94CA7065338A}" destId="{989BA59F-D8DE-4B99-BA04-51ACC9E171DC}" srcOrd="1" destOrd="0" presId="urn:microsoft.com/office/officeart/2005/8/layout/cycle2"/>
    <dgm:cxn modelId="{96FE8E7C-4DCC-40DE-B180-30A041D9EF61}" type="presOf" srcId="{C0FEAF8D-0BB4-470B-B036-3BE891DEC936}" destId="{F809652F-D633-4DE2-895B-EA4917C91021}" srcOrd="0" destOrd="0" presId="urn:microsoft.com/office/officeart/2005/8/layout/cycle2"/>
    <dgm:cxn modelId="{F1FD6299-2158-4C86-8637-F6077F41083F}" srcId="{05CB2900-3AEB-4919-ADB5-9C5EE4CF4F1C}" destId="{F068F7D7-4D3E-47A9-98DB-25D3CC7EBF67}" srcOrd="1" destOrd="0" parTransId="{506CFEE9-1802-400E-AB33-592F4B2E3913}" sibTransId="{7997266A-7CF6-4AF8-BCAC-C46D62EE6069}"/>
    <dgm:cxn modelId="{70B8E3A6-F57D-46E7-A259-B95A15C74B1C}" type="presOf" srcId="{F068F7D7-4D3E-47A9-98DB-25D3CC7EBF67}" destId="{A93A9AE5-8941-4058-9B0F-8BD74751BF60}" srcOrd="0" destOrd="0" presId="urn:microsoft.com/office/officeart/2005/8/layout/cycle2"/>
    <dgm:cxn modelId="{F9A1FBC5-9521-417D-82DE-2D98565B773C}" type="presOf" srcId="{BBDCD868-BAF1-49C2-A54E-94CA7065338A}" destId="{685E759A-1CD3-4C49-BDF5-52B41E1A55C6}" srcOrd="0" destOrd="0" presId="urn:microsoft.com/office/officeart/2005/8/layout/cycle2"/>
    <dgm:cxn modelId="{45B85DCB-FB61-455C-9016-6E72762EC751}" type="presOf" srcId="{05CB2900-3AEB-4919-ADB5-9C5EE4CF4F1C}" destId="{234F9C4E-E039-4EA6-BA03-8F7E098BEBFF}" srcOrd="0" destOrd="0" presId="urn:microsoft.com/office/officeart/2005/8/layout/cycle2"/>
    <dgm:cxn modelId="{EE98EDEE-55ED-4DE3-AC79-91C9660CB66A}" type="presOf" srcId="{7997266A-7CF6-4AF8-BCAC-C46D62EE6069}" destId="{42385CFD-6F2F-4A66-BD54-EAC562171FB7}" srcOrd="1" destOrd="0" presId="urn:microsoft.com/office/officeart/2005/8/layout/cycle2"/>
    <dgm:cxn modelId="{E72984FB-69F6-4F4E-BEDA-812AD18B424D}" type="presOf" srcId="{7997266A-7CF6-4AF8-BCAC-C46D62EE6069}" destId="{38364C84-3ABC-4A6A-AC06-F94FF1544203}" srcOrd="0" destOrd="0" presId="urn:microsoft.com/office/officeart/2005/8/layout/cycle2"/>
    <dgm:cxn modelId="{ABFC259B-D937-4636-BFC3-233058CBA4D5}" type="presParOf" srcId="{234F9C4E-E039-4EA6-BA03-8F7E098BEBFF}" destId="{F809652F-D633-4DE2-895B-EA4917C91021}" srcOrd="0" destOrd="0" presId="urn:microsoft.com/office/officeart/2005/8/layout/cycle2"/>
    <dgm:cxn modelId="{023A90F3-156A-4455-B999-3BB027EF6A44}" type="presParOf" srcId="{234F9C4E-E039-4EA6-BA03-8F7E098BEBFF}" destId="{685E759A-1CD3-4C49-BDF5-52B41E1A55C6}" srcOrd="1" destOrd="0" presId="urn:microsoft.com/office/officeart/2005/8/layout/cycle2"/>
    <dgm:cxn modelId="{C6743911-F324-491B-9F8F-9F87F6102A72}" type="presParOf" srcId="{685E759A-1CD3-4C49-BDF5-52B41E1A55C6}" destId="{989BA59F-D8DE-4B99-BA04-51ACC9E171DC}" srcOrd="0" destOrd="0" presId="urn:microsoft.com/office/officeart/2005/8/layout/cycle2"/>
    <dgm:cxn modelId="{2B8E3541-5621-411D-BA00-0D7C7E64C192}" type="presParOf" srcId="{234F9C4E-E039-4EA6-BA03-8F7E098BEBFF}" destId="{A93A9AE5-8941-4058-9B0F-8BD74751BF60}" srcOrd="2" destOrd="0" presId="urn:microsoft.com/office/officeart/2005/8/layout/cycle2"/>
    <dgm:cxn modelId="{9DE115A6-8E7D-48D6-90A2-4556911A569F}" type="presParOf" srcId="{234F9C4E-E039-4EA6-BA03-8F7E098BEBFF}" destId="{38364C84-3ABC-4A6A-AC06-F94FF1544203}" srcOrd="3" destOrd="0" presId="urn:microsoft.com/office/officeart/2005/8/layout/cycle2"/>
    <dgm:cxn modelId="{06295A43-7FF4-4224-84F4-D2810D3EF22F}" type="presParOf" srcId="{38364C84-3ABC-4A6A-AC06-F94FF1544203}" destId="{42385CFD-6F2F-4A66-BD54-EAC562171FB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94ADA5-4190-49C7-8C4C-A4A400371ADF}" type="doc">
      <dgm:prSet loTypeId="urn:microsoft.com/office/officeart/2005/8/layout/gear1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nl-BE"/>
        </a:p>
      </dgm:t>
    </dgm:pt>
    <dgm:pt modelId="{E760DF3E-0383-49E7-96AD-6D3198C6D654}">
      <dgm:prSet phldrT="[Tekst]" custT="1"/>
      <dgm:spPr/>
      <dgm:t>
        <a:bodyPr/>
        <a:lstStyle/>
        <a:p>
          <a:r>
            <a:rPr lang="nl-BE" sz="1200" dirty="0"/>
            <a:t>Schepping en Schrift</a:t>
          </a:r>
        </a:p>
      </dgm:t>
    </dgm:pt>
    <dgm:pt modelId="{5CA8B7B2-4F22-4BA0-B436-5ABCB4B4AFBD}" type="parTrans" cxnId="{2BF8D305-2155-49E4-9C92-405BF9F2F84C}">
      <dgm:prSet/>
      <dgm:spPr/>
      <dgm:t>
        <a:bodyPr/>
        <a:lstStyle/>
        <a:p>
          <a:endParaRPr lang="nl-BE"/>
        </a:p>
      </dgm:t>
    </dgm:pt>
    <dgm:pt modelId="{03D52DA3-EC86-4806-BB08-52F6B3CAF821}" type="sibTrans" cxnId="{2BF8D305-2155-49E4-9C92-405BF9F2F84C}">
      <dgm:prSet/>
      <dgm:spPr/>
      <dgm:t>
        <a:bodyPr/>
        <a:lstStyle/>
        <a:p>
          <a:endParaRPr lang="nl-BE"/>
        </a:p>
      </dgm:t>
    </dgm:pt>
    <dgm:pt modelId="{41732FB3-AA99-4A69-9C71-28BF1FB40A9F}">
      <dgm:prSet phldrT="[Tekst]" custT="1"/>
      <dgm:spPr/>
      <dgm:t>
        <a:bodyPr/>
        <a:lstStyle/>
        <a:p>
          <a:r>
            <a:rPr lang="nl-BE" sz="1200" dirty="0"/>
            <a:t>Verlossing Vernieuwing Voltooiing</a:t>
          </a:r>
        </a:p>
      </dgm:t>
    </dgm:pt>
    <dgm:pt modelId="{F559DA60-2FB9-474A-BE9B-FB377ABD768C}" type="parTrans" cxnId="{4441E589-60A4-4DB5-9690-BCE3104A0388}">
      <dgm:prSet/>
      <dgm:spPr/>
      <dgm:t>
        <a:bodyPr/>
        <a:lstStyle/>
        <a:p>
          <a:endParaRPr lang="nl-BE"/>
        </a:p>
      </dgm:t>
    </dgm:pt>
    <dgm:pt modelId="{D8C2289A-A61E-4CC5-8093-462786BBE013}" type="sibTrans" cxnId="{4441E589-60A4-4DB5-9690-BCE3104A0388}">
      <dgm:prSet/>
      <dgm:spPr/>
      <dgm:t>
        <a:bodyPr/>
        <a:lstStyle/>
        <a:p>
          <a:endParaRPr lang="nl-BE"/>
        </a:p>
      </dgm:t>
    </dgm:pt>
    <dgm:pt modelId="{F509D0EC-D1CC-441E-9FA7-4E1EFDEDCC1B}">
      <dgm:prSet phldrT="[Tekst]" custT="1"/>
      <dgm:spPr/>
      <dgm:t>
        <a:bodyPr/>
        <a:lstStyle/>
        <a:p>
          <a:r>
            <a:rPr lang="nl-BE" sz="2000" dirty="0"/>
            <a:t>Heilswerk</a:t>
          </a:r>
        </a:p>
        <a:p>
          <a:r>
            <a:rPr lang="nl-BE" sz="2000" dirty="0"/>
            <a:t>van God</a:t>
          </a:r>
        </a:p>
      </dgm:t>
    </dgm:pt>
    <dgm:pt modelId="{E995C674-40DE-4DA1-B6C5-78152A454CD3}" type="parTrans" cxnId="{4CDD8693-AD73-4AC3-814B-C57F01FC390A}">
      <dgm:prSet/>
      <dgm:spPr/>
      <dgm:t>
        <a:bodyPr/>
        <a:lstStyle/>
        <a:p>
          <a:endParaRPr lang="nl-BE"/>
        </a:p>
      </dgm:t>
    </dgm:pt>
    <dgm:pt modelId="{154F6B9A-63E7-4284-A88A-13993E1C65C7}" type="sibTrans" cxnId="{4CDD8693-AD73-4AC3-814B-C57F01FC390A}">
      <dgm:prSet/>
      <dgm:spPr/>
      <dgm:t>
        <a:bodyPr/>
        <a:lstStyle/>
        <a:p>
          <a:endParaRPr lang="nl-BE"/>
        </a:p>
      </dgm:t>
    </dgm:pt>
    <dgm:pt modelId="{76A5AF4C-D7DF-4E0D-8EE4-8F52A49615C5}" type="pres">
      <dgm:prSet presAssocID="{DB94ADA5-4190-49C7-8C4C-A4A400371AD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311650C-4BCD-4E4D-845E-6CA6A9FCFBFD}" type="pres">
      <dgm:prSet presAssocID="{F509D0EC-D1CC-441E-9FA7-4E1EFDEDCC1B}" presName="gear1" presStyleLbl="node1" presStyleIdx="0" presStyleCnt="3">
        <dgm:presLayoutVars>
          <dgm:chMax val="1"/>
          <dgm:bulletEnabled val="1"/>
        </dgm:presLayoutVars>
      </dgm:prSet>
      <dgm:spPr/>
    </dgm:pt>
    <dgm:pt modelId="{30519B77-4ADF-4CDF-9812-8DE94588ECF4}" type="pres">
      <dgm:prSet presAssocID="{F509D0EC-D1CC-441E-9FA7-4E1EFDEDCC1B}" presName="gear1srcNode" presStyleLbl="node1" presStyleIdx="0" presStyleCnt="3"/>
      <dgm:spPr/>
    </dgm:pt>
    <dgm:pt modelId="{A5B45CAE-FDD5-481E-AC2A-B69977376C7B}" type="pres">
      <dgm:prSet presAssocID="{F509D0EC-D1CC-441E-9FA7-4E1EFDEDCC1B}" presName="gear1dstNode" presStyleLbl="node1" presStyleIdx="0" presStyleCnt="3"/>
      <dgm:spPr/>
    </dgm:pt>
    <dgm:pt modelId="{1B7E6855-673A-4607-B581-5F2B552F7B5A}" type="pres">
      <dgm:prSet presAssocID="{E760DF3E-0383-49E7-96AD-6D3198C6D654}" presName="gear2" presStyleLbl="node1" presStyleIdx="1" presStyleCnt="3">
        <dgm:presLayoutVars>
          <dgm:chMax val="1"/>
          <dgm:bulletEnabled val="1"/>
        </dgm:presLayoutVars>
      </dgm:prSet>
      <dgm:spPr/>
    </dgm:pt>
    <dgm:pt modelId="{47450CEA-AE55-4588-9427-6E4CAAC1DB25}" type="pres">
      <dgm:prSet presAssocID="{E760DF3E-0383-49E7-96AD-6D3198C6D654}" presName="gear2srcNode" presStyleLbl="node1" presStyleIdx="1" presStyleCnt="3"/>
      <dgm:spPr/>
    </dgm:pt>
    <dgm:pt modelId="{3AE7438F-D889-459A-8C52-218C8A3C3D62}" type="pres">
      <dgm:prSet presAssocID="{E760DF3E-0383-49E7-96AD-6D3198C6D654}" presName="gear2dstNode" presStyleLbl="node1" presStyleIdx="1" presStyleCnt="3"/>
      <dgm:spPr/>
    </dgm:pt>
    <dgm:pt modelId="{F8BAA9DB-8EDE-4B80-BFC8-FC8758C5A626}" type="pres">
      <dgm:prSet presAssocID="{41732FB3-AA99-4A69-9C71-28BF1FB40A9F}" presName="gear3" presStyleLbl="node1" presStyleIdx="2" presStyleCnt="3"/>
      <dgm:spPr/>
    </dgm:pt>
    <dgm:pt modelId="{81FF3CA7-9316-434F-A4F0-3A4DEDE75AE3}" type="pres">
      <dgm:prSet presAssocID="{41732FB3-AA99-4A69-9C71-28BF1FB40A9F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33C1A9-54B5-4D08-B0F1-6A121639D133}" type="pres">
      <dgm:prSet presAssocID="{41732FB3-AA99-4A69-9C71-28BF1FB40A9F}" presName="gear3srcNode" presStyleLbl="node1" presStyleIdx="2" presStyleCnt="3"/>
      <dgm:spPr/>
    </dgm:pt>
    <dgm:pt modelId="{03007E93-7810-4961-9DC6-6FC20F88A478}" type="pres">
      <dgm:prSet presAssocID="{41732FB3-AA99-4A69-9C71-28BF1FB40A9F}" presName="gear3dstNode" presStyleLbl="node1" presStyleIdx="2" presStyleCnt="3"/>
      <dgm:spPr/>
    </dgm:pt>
    <dgm:pt modelId="{6C12ED8F-43B0-4D5A-979E-6BF36473CEBB}" type="pres">
      <dgm:prSet presAssocID="{154F6B9A-63E7-4284-A88A-13993E1C65C7}" presName="connector1" presStyleLbl="sibTrans2D1" presStyleIdx="0" presStyleCnt="3"/>
      <dgm:spPr/>
    </dgm:pt>
    <dgm:pt modelId="{585146CE-CEFF-4369-9B1B-131257921E1B}" type="pres">
      <dgm:prSet presAssocID="{03D52DA3-EC86-4806-BB08-52F6B3CAF821}" presName="connector2" presStyleLbl="sibTrans2D1" presStyleIdx="1" presStyleCnt="3"/>
      <dgm:spPr/>
    </dgm:pt>
    <dgm:pt modelId="{F2750E9A-ED61-4EDA-B976-167E43C7CC18}" type="pres">
      <dgm:prSet presAssocID="{D8C2289A-A61E-4CC5-8093-462786BBE013}" presName="connector3" presStyleLbl="sibTrans2D1" presStyleIdx="2" presStyleCnt="3"/>
      <dgm:spPr/>
    </dgm:pt>
  </dgm:ptLst>
  <dgm:cxnLst>
    <dgm:cxn modelId="{2BF8D305-2155-49E4-9C92-405BF9F2F84C}" srcId="{DB94ADA5-4190-49C7-8C4C-A4A400371ADF}" destId="{E760DF3E-0383-49E7-96AD-6D3198C6D654}" srcOrd="1" destOrd="0" parTransId="{5CA8B7B2-4F22-4BA0-B436-5ABCB4B4AFBD}" sibTransId="{03D52DA3-EC86-4806-BB08-52F6B3CAF821}"/>
    <dgm:cxn modelId="{21FF3C29-E734-43BB-B4BC-255C463E6D66}" type="presOf" srcId="{F509D0EC-D1CC-441E-9FA7-4E1EFDEDCC1B}" destId="{8311650C-4BCD-4E4D-845E-6CA6A9FCFBFD}" srcOrd="0" destOrd="0" presId="urn:microsoft.com/office/officeart/2005/8/layout/gear1"/>
    <dgm:cxn modelId="{58162639-0318-428C-9580-03E96591DB72}" type="presOf" srcId="{F509D0EC-D1CC-441E-9FA7-4E1EFDEDCC1B}" destId="{A5B45CAE-FDD5-481E-AC2A-B69977376C7B}" srcOrd="2" destOrd="0" presId="urn:microsoft.com/office/officeart/2005/8/layout/gear1"/>
    <dgm:cxn modelId="{0C275542-907F-4890-8AB3-BBB3F2692E0F}" type="presOf" srcId="{E760DF3E-0383-49E7-96AD-6D3198C6D654}" destId="{47450CEA-AE55-4588-9427-6E4CAAC1DB25}" srcOrd="1" destOrd="0" presId="urn:microsoft.com/office/officeart/2005/8/layout/gear1"/>
    <dgm:cxn modelId="{17513F46-73E6-4D04-A2E2-071C65F66D1F}" type="presOf" srcId="{F509D0EC-D1CC-441E-9FA7-4E1EFDEDCC1B}" destId="{30519B77-4ADF-4CDF-9812-8DE94588ECF4}" srcOrd="1" destOrd="0" presId="urn:microsoft.com/office/officeart/2005/8/layout/gear1"/>
    <dgm:cxn modelId="{3E4CAF47-EF48-4057-BEAF-CF9AAA5BF405}" type="presOf" srcId="{154F6B9A-63E7-4284-A88A-13993E1C65C7}" destId="{6C12ED8F-43B0-4D5A-979E-6BF36473CEBB}" srcOrd="0" destOrd="0" presId="urn:microsoft.com/office/officeart/2005/8/layout/gear1"/>
    <dgm:cxn modelId="{051C3A71-DA82-4B27-8021-66C944D2FC88}" type="presOf" srcId="{D8C2289A-A61E-4CC5-8093-462786BBE013}" destId="{F2750E9A-ED61-4EDA-B976-167E43C7CC18}" srcOrd="0" destOrd="0" presId="urn:microsoft.com/office/officeart/2005/8/layout/gear1"/>
    <dgm:cxn modelId="{F8302459-DCF9-46A6-A0D6-97B6776D72EE}" type="presOf" srcId="{E760DF3E-0383-49E7-96AD-6D3198C6D654}" destId="{3AE7438F-D889-459A-8C52-218C8A3C3D62}" srcOrd="2" destOrd="0" presId="urn:microsoft.com/office/officeart/2005/8/layout/gear1"/>
    <dgm:cxn modelId="{C1D7B37B-EC56-4AE4-B703-A2C1C5FF8965}" type="presOf" srcId="{03D52DA3-EC86-4806-BB08-52F6B3CAF821}" destId="{585146CE-CEFF-4369-9B1B-131257921E1B}" srcOrd="0" destOrd="0" presId="urn:microsoft.com/office/officeart/2005/8/layout/gear1"/>
    <dgm:cxn modelId="{C22BA980-61FB-4869-B05F-25B248FA647C}" type="presOf" srcId="{41732FB3-AA99-4A69-9C71-28BF1FB40A9F}" destId="{F8BAA9DB-8EDE-4B80-BFC8-FC8758C5A626}" srcOrd="0" destOrd="0" presId="urn:microsoft.com/office/officeart/2005/8/layout/gear1"/>
    <dgm:cxn modelId="{4441E589-60A4-4DB5-9690-BCE3104A0388}" srcId="{DB94ADA5-4190-49C7-8C4C-A4A400371ADF}" destId="{41732FB3-AA99-4A69-9C71-28BF1FB40A9F}" srcOrd="2" destOrd="0" parTransId="{F559DA60-2FB9-474A-BE9B-FB377ABD768C}" sibTransId="{D8C2289A-A61E-4CC5-8093-462786BBE013}"/>
    <dgm:cxn modelId="{32355593-4302-4260-8EE2-2FAECA2ED562}" type="presOf" srcId="{DB94ADA5-4190-49C7-8C4C-A4A400371ADF}" destId="{76A5AF4C-D7DF-4E0D-8EE4-8F52A49615C5}" srcOrd="0" destOrd="0" presId="urn:microsoft.com/office/officeart/2005/8/layout/gear1"/>
    <dgm:cxn modelId="{4CDD8693-AD73-4AC3-814B-C57F01FC390A}" srcId="{DB94ADA5-4190-49C7-8C4C-A4A400371ADF}" destId="{F509D0EC-D1CC-441E-9FA7-4E1EFDEDCC1B}" srcOrd="0" destOrd="0" parTransId="{E995C674-40DE-4DA1-B6C5-78152A454CD3}" sibTransId="{154F6B9A-63E7-4284-A88A-13993E1C65C7}"/>
    <dgm:cxn modelId="{B39A3DBF-F37C-4636-961A-CA5B9391A9F9}" type="presOf" srcId="{41732FB3-AA99-4A69-9C71-28BF1FB40A9F}" destId="{0433C1A9-54B5-4D08-B0F1-6A121639D133}" srcOrd="2" destOrd="0" presId="urn:microsoft.com/office/officeart/2005/8/layout/gear1"/>
    <dgm:cxn modelId="{1E8CB5C0-F048-4A27-A2A7-5EBB8B26D9DC}" type="presOf" srcId="{41732FB3-AA99-4A69-9C71-28BF1FB40A9F}" destId="{81FF3CA7-9316-434F-A4F0-3A4DEDE75AE3}" srcOrd="1" destOrd="0" presId="urn:microsoft.com/office/officeart/2005/8/layout/gear1"/>
    <dgm:cxn modelId="{0BBF15C1-F771-46B7-BD41-77F623E7D98A}" type="presOf" srcId="{41732FB3-AA99-4A69-9C71-28BF1FB40A9F}" destId="{03007E93-7810-4961-9DC6-6FC20F88A478}" srcOrd="3" destOrd="0" presId="urn:microsoft.com/office/officeart/2005/8/layout/gear1"/>
    <dgm:cxn modelId="{16F7EFE9-4D16-47C7-A70E-4D28A3EEE7CC}" type="presOf" srcId="{E760DF3E-0383-49E7-96AD-6D3198C6D654}" destId="{1B7E6855-673A-4607-B581-5F2B552F7B5A}" srcOrd="0" destOrd="0" presId="urn:microsoft.com/office/officeart/2005/8/layout/gear1"/>
    <dgm:cxn modelId="{943800B1-B53E-4F27-B746-1AFBBC07C8C3}" type="presParOf" srcId="{76A5AF4C-D7DF-4E0D-8EE4-8F52A49615C5}" destId="{8311650C-4BCD-4E4D-845E-6CA6A9FCFBFD}" srcOrd="0" destOrd="0" presId="urn:microsoft.com/office/officeart/2005/8/layout/gear1"/>
    <dgm:cxn modelId="{D98BA70F-6738-4187-9518-71660AF69DE8}" type="presParOf" srcId="{76A5AF4C-D7DF-4E0D-8EE4-8F52A49615C5}" destId="{30519B77-4ADF-4CDF-9812-8DE94588ECF4}" srcOrd="1" destOrd="0" presId="urn:microsoft.com/office/officeart/2005/8/layout/gear1"/>
    <dgm:cxn modelId="{ED6EC30A-6D67-4153-80FD-87EB0206D57A}" type="presParOf" srcId="{76A5AF4C-D7DF-4E0D-8EE4-8F52A49615C5}" destId="{A5B45CAE-FDD5-481E-AC2A-B69977376C7B}" srcOrd="2" destOrd="0" presId="urn:microsoft.com/office/officeart/2005/8/layout/gear1"/>
    <dgm:cxn modelId="{22404591-4334-4258-A212-3AF4B7E79B5E}" type="presParOf" srcId="{76A5AF4C-D7DF-4E0D-8EE4-8F52A49615C5}" destId="{1B7E6855-673A-4607-B581-5F2B552F7B5A}" srcOrd="3" destOrd="0" presId="urn:microsoft.com/office/officeart/2005/8/layout/gear1"/>
    <dgm:cxn modelId="{E49926E9-5F31-4B49-BEEB-9854C1AB98D5}" type="presParOf" srcId="{76A5AF4C-D7DF-4E0D-8EE4-8F52A49615C5}" destId="{47450CEA-AE55-4588-9427-6E4CAAC1DB25}" srcOrd="4" destOrd="0" presId="urn:microsoft.com/office/officeart/2005/8/layout/gear1"/>
    <dgm:cxn modelId="{CC84CF41-5E98-4B42-9924-5CCBEA0EADF0}" type="presParOf" srcId="{76A5AF4C-D7DF-4E0D-8EE4-8F52A49615C5}" destId="{3AE7438F-D889-459A-8C52-218C8A3C3D62}" srcOrd="5" destOrd="0" presId="urn:microsoft.com/office/officeart/2005/8/layout/gear1"/>
    <dgm:cxn modelId="{7C35D2CC-E090-4B4B-A002-51E2C0AABEA8}" type="presParOf" srcId="{76A5AF4C-D7DF-4E0D-8EE4-8F52A49615C5}" destId="{F8BAA9DB-8EDE-4B80-BFC8-FC8758C5A626}" srcOrd="6" destOrd="0" presId="urn:microsoft.com/office/officeart/2005/8/layout/gear1"/>
    <dgm:cxn modelId="{A03F78AC-BC3C-46C2-BECA-F023121FEB9D}" type="presParOf" srcId="{76A5AF4C-D7DF-4E0D-8EE4-8F52A49615C5}" destId="{81FF3CA7-9316-434F-A4F0-3A4DEDE75AE3}" srcOrd="7" destOrd="0" presId="urn:microsoft.com/office/officeart/2005/8/layout/gear1"/>
    <dgm:cxn modelId="{EE2B24E4-B8B7-46E2-8C60-75352F44EB3D}" type="presParOf" srcId="{76A5AF4C-D7DF-4E0D-8EE4-8F52A49615C5}" destId="{0433C1A9-54B5-4D08-B0F1-6A121639D133}" srcOrd="8" destOrd="0" presId="urn:microsoft.com/office/officeart/2005/8/layout/gear1"/>
    <dgm:cxn modelId="{D253925A-B664-494C-A147-7741A9A09B7F}" type="presParOf" srcId="{76A5AF4C-D7DF-4E0D-8EE4-8F52A49615C5}" destId="{03007E93-7810-4961-9DC6-6FC20F88A478}" srcOrd="9" destOrd="0" presId="urn:microsoft.com/office/officeart/2005/8/layout/gear1"/>
    <dgm:cxn modelId="{D3B5F398-E952-4521-8A52-DD9ED519FEA2}" type="presParOf" srcId="{76A5AF4C-D7DF-4E0D-8EE4-8F52A49615C5}" destId="{6C12ED8F-43B0-4D5A-979E-6BF36473CEBB}" srcOrd="10" destOrd="0" presId="urn:microsoft.com/office/officeart/2005/8/layout/gear1"/>
    <dgm:cxn modelId="{7100AC6D-5CB9-44D2-BA11-94FFA891DC5C}" type="presParOf" srcId="{76A5AF4C-D7DF-4E0D-8EE4-8F52A49615C5}" destId="{585146CE-CEFF-4369-9B1B-131257921E1B}" srcOrd="11" destOrd="0" presId="urn:microsoft.com/office/officeart/2005/8/layout/gear1"/>
    <dgm:cxn modelId="{FC504D73-A0E5-4885-B31A-63FE0AF9F59F}" type="presParOf" srcId="{76A5AF4C-D7DF-4E0D-8EE4-8F52A49615C5}" destId="{F2750E9A-ED61-4EDA-B976-167E43C7CC1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A476D3-E281-48EA-B3EC-2E4DFD08BB2F}" type="doc">
      <dgm:prSet loTypeId="urn:microsoft.com/office/officeart/2005/8/layout/hList7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A6E6A85A-A4CD-489B-9054-B02A9EB4431C}">
      <dgm:prSet phldrT="[Tekst]"/>
      <dgm:spPr/>
      <dgm:t>
        <a:bodyPr/>
        <a:lstStyle/>
        <a:p>
          <a:r>
            <a:rPr lang="nl-BE" dirty="0"/>
            <a:t>Scheppen en vernieuwen</a:t>
          </a:r>
        </a:p>
      </dgm:t>
    </dgm:pt>
    <dgm:pt modelId="{28F9DFDB-C3B9-4BAB-8A0D-E2E8F6AD21E6}" type="parTrans" cxnId="{FB5307AA-2CD2-48C6-9F42-D4FCE6EF1322}">
      <dgm:prSet/>
      <dgm:spPr/>
      <dgm:t>
        <a:bodyPr/>
        <a:lstStyle/>
        <a:p>
          <a:endParaRPr lang="nl-BE"/>
        </a:p>
      </dgm:t>
    </dgm:pt>
    <dgm:pt modelId="{45BF0BBE-BDD4-41A3-A2DB-A35BCF4B2195}" type="sibTrans" cxnId="{FB5307AA-2CD2-48C6-9F42-D4FCE6EF1322}">
      <dgm:prSet/>
      <dgm:spPr/>
      <dgm:t>
        <a:bodyPr/>
        <a:lstStyle/>
        <a:p>
          <a:endParaRPr lang="nl-BE"/>
        </a:p>
      </dgm:t>
    </dgm:pt>
    <dgm:pt modelId="{F5D82EBF-AFBE-4181-93B6-96FE48EB36D7}">
      <dgm:prSet phldrT="[Tekst]"/>
      <dgm:spPr/>
      <dgm:t>
        <a:bodyPr/>
        <a:lstStyle/>
        <a:p>
          <a:r>
            <a:rPr lang="nl-BE" dirty="0"/>
            <a:t>Leiden en verlichten</a:t>
          </a:r>
        </a:p>
      </dgm:t>
    </dgm:pt>
    <dgm:pt modelId="{61B68C97-180E-489A-912D-2ED651F27A62}" type="parTrans" cxnId="{98837780-8428-45C6-928E-6C586BBFA497}">
      <dgm:prSet/>
      <dgm:spPr/>
      <dgm:t>
        <a:bodyPr/>
        <a:lstStyle/>
        <a:p>
          <a:endParaRPr lang="nl-BE"/>
        </a:p>
      </dgm:t>
    </dgm:pt>
    <dgm:pt modelId="{200445CF-A1D6-49E1-8558-A1B53E083321}" type="sibTrans" cxnId="{98837780-8428-45C6-928E-6C586BBFA497}">
      <dgm:prSet/>
      <dgm:spPr/>
      <dgm:t>
        <a:bodyPr/>
        <a:lstStyle/>
        <a:p>
          <a:endParaRPr lang="nl-BE"/>
        </a:p>
      </dgm:t>
    </dgm:pt>
    <dgm:pt modelId="{2FA79CB8-FE81-4DE8-9576-66071C1FD5F0}">
      <dgm:prSet phldrT="[Tekst]"/>
      <dgm:spPr/>
      <dgm:t>
        <a:bodyPr/>
        <a:lstStyle/>
        <a:p>
          <a:r>
            <a:rPr lang="nl-BE" dirty="0"/>
            <a:t>Meeleven en meelijden</a:t>
          </a:r>
        </a:p>
      </dgm:t>
    </dgm:pt>
    <dgm:pt modelId="{2787A2FE-80AD-4667-BAA4-39F43E527D7D}" type="parTrans" cxnId="{038D76BE-D6C7-4FBB-8309-80661B633B41}">
      <dgm:prSet/>
      <dgm:spPr/>
      <dgm:t>
        <a:bodyPr/>
        <a:lstStyle/>
        <a:p>
          <a:endParaRPr lang="nl-BE"/>
        </a:p>
      </dgm:t>
    </dgm:pt>
    <dgm:pt modelId="{2467D79D-8804-4802-815A-F0BF35AFD16A}" type="sibTrans" cxnId="{038D76BE-D6C7-4FBB-8309-80661B633B41}">
      <dgm:prSet/>
      <dgm:spPr/>
      <dgm:t>
        <a:bodyPr/>
        <a:lstStyle/>
        <a:p>
          <a:endParaRPr lang="nl-BE"/>
        </a:p>
      </dgm:t>
    </dgm:pt>
    <dgm:pt modelId="{FC1AF698-A27A-4EC7-B878-6B6C1CCEA15A}">
      <dgm:prSet phldrT="[Tekst]"/>
      <dgm:spPr/>
      <dgm:t>
        <a:bodyPr/>
        <a:lstStyle/>
        <a:p>
          <a:r>
            <a:rPr lang="nl-BE"/>
            <a:t>Bevrijden en vernieuwen</a:t>
          </a:r>
          <a:endParaRPr lang="nl-BE" dirty="0"/>
        </a:p>
      </dgm:t>
    </dgm:pt>
    <dgm:pt modelId="{E77753AA-4A9E-4D9A-95BC-6D4423551BE5}" type="parTrans" cxnId="{F00B19F0-91B0-4D1A-94A2-B734BF25FA8E}">
      <dgm:prSet/>
      <dgm:spPr/>
      <dgm:t>
        <a:bodyPr/>
        <a:lstStyle/>
        <a:p>
          <a:endParaRPr lang="nl-BE"/>
        </a:p>
      </dgm:t>
    </dgm:pt>
    <dgm:pt modelId="{B6B981D8-72D6-455A-87FB-7DEA0135B248}" type="sibTrans" cxnId="{F00B19F0-91B0-4D1A-94A2-B734BF25FA8E}">
      <dgm:prSet/>
      <dgm:spPr/>
      <dgm:t>
        <a:bodyPr/>
        <a:lstStyle/>
        <a:p>
          <a:endParaRPr lang="nl-BE"/>
        </a:p>
      </dgm:t>
    </dgm:pt>
    <dgm:pt modelId="{57A04E7F-4CA5-4DE6-A107-9C4C48826C2E}" type="pres">
      <dgm:prSet presAssocID="{DFA476D3-E281-48EA-B3EC-2E4DFD08BB2F}" presName="Name0" presStyleCnt="0">
        <dgm:presLayoutVars>
          <dgm:dir/>
          <dgm:resizeHandles val="exact"/>
        </dgm:presLayoutVars>
      </dgm:prSet>
      <dgm:spPr/>
    </dgm:pt>
    <dgm:pt modelId="{D758FD42-3716-42F2-AF29-2CEF6A4DCF74}" type="pres">
      <dgm:prSet presAssocID="{DFA476D3-E281-48EA-B3EC-2E4DFD08BB2F}" presName="fgShape" presStyleLbl="fgShp" presStyleIdx="0" presStyleCnt="1" custLinFactNeighborY="-7022"/>
      <dgm:spPr/>
    </dgm:pt>
    <dgm:pt modelId="{2E8DAF26-0E22-421F-B756-1FB27ED7313A}" type="pres">
      <dgm:prSet presAssocID="{DFA476D3-E281-48EA-B3EC-2E4DFD08BB2F}" presName="linComp" presStyleCnt="0"/>
      <dgm:spPr/>
    </dgm:pt>
    <dgm:pt modelId="{222D7819-1F3B-47C9-9BBA-21EC55ED2872}" type="pres">
      <dgm:prSet presAssocID="{A6E6A85A-A4CD-489B-9054-B02A9EB4431C}" presName="compNode" presStyleCnt="0"/>
      <dgm:spPr/>
    </dgm:pt>
    <dgm:pt modelId="{11D4583B-6CA9-4654-B4CD-F9995E24399A}" type="pres">
      <dgm:prSet presAssocID="{A6E6A85A-A4CD-489B-9054-B02A9EB4431C}" presName="bkgdShape" presStyleLbl="node1" presStyleIdx="0" presStyleCnt="4"/>
      <dgm:spPr/>
    </dgm:pt>
    <dgm:pt modelId="{E395B666-B54E-4996-9548-469B576F6060}" type="pres">
      <dgm:prSet presAssocID="{A6E6A85A-A4CD-489B-9054-B02A9EB4431C}" presName="nodeTx" presStyleLbl="node1" presStyleIdx="0" presStyleCnt="4">
        <dgm:presLayoutVars>
          <dgm:bulletEnabled val="1"/>
        </dgm:presLayoutVars>
      </dgm:prSet>
      <dgm:spPr/>
    </dgm:pt>
    <dgm:pt modelId="{DA99ABEC-108C-4CDE-BA45-5370AB20B13F}" type="pres">
      <dgm:prSet presAssocID="{A6E6A85A-A4CD-489B-9054-B02A9EB4431C}" presName="invisiNode" presStyleLbl="node1" presStyleIdx="0" presStyleCnt="4"/>
      <dgm:spPr/>
    </dgm:pt>
    <dgm:pt modelId="{BADCFABF-8798-4093-B849-FB677AA63B07}" type="pres">
      <dgm:prSet presAssocID="{A6E6A85A-A4CD-489B-9054-B02A9EB4431C}" presName="imagNode" presStyleLbl="fgImgPlac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1AFCA387-97C5-4582-96BF-58A2A8327631}" type="pres">
      <dgm:prSet presAssocID="{45BF0BBE-BDD4-41A3-A2DB-A35BCF4B2195}" presName="sibTrans" presStyleLbl="sibTrans2D1" presStyleIdx="0" presStyleCnt="0"/>
      <dgm:spPr/>
    </dgm:pt>
    <dgm:pt modelId="{083CE033-D637-403C-BE9E-7160F8477470}" type="pres">
      <dgm:prSet presAssocID="{FC1AF698-A27A-4EC7-B878-6B6C1CCEA15A}" presName="compNode" presStyleCnt="0"/>
      <dgm:spPr/>
    </dgm:pt>
    <dgm:pt modelId="{8FA91AC9-F810-46A9-A3B8-DACE5FD52BE4}" type="pres">
      <dgm:prSet presAssocID="{FC1AF698-A27A-4EC7-B878-6B6C1CCEA15A}" presName="bkgdShape" presStyleLbl="node1" presStyleIdx="1" presStyleCnt="4"/>
      <dgm:spPr/>
    </dgm:pt>
    <dgm:pt modelId="{0BAFD44C-7839-432A-8728-81546AA7467C}" type="pres">
      <dgm:prSet presAssocID="{FC1AF698-A27A-4EC7-B878-6B6C1CCEA15A}" presName="nodeTx" presStyleLbl="node1" presStyleIdx="1" presStyleCnt="4">
        <dgm:presLayoutVars>
          <dgm:bulletEnabled val="1"/>
        </dgm:presLayoutVars>
      </dgm:prSet>
      <dgm:spPr/>
    </dgm:pt>
    <dgm:pt modelId="{D5E7005D-0EA4-47E9-A110-EFA31A07531E}" type="pres">
      <dgm:prSet presAssocID="{FC1AF698-A27A-4EC7-B878-6B6C1CCEA15A}" presName="invisiNode" presStyleLbl="node1" presStyleIdx="1" presStyleCnt="4"/>
      <dgm:spPr/>
    </dgm:pt>
    <dgm:pt modelId="{C82B5933-5117-47EE-B279-39FF8A537931}" type="pres">
      <dgm:prSet presAssocID="{FC1AF698-A27A-4EC7-B878-6B6C1CCEA15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88C9F80-35DF-44DC-BA18-C0D1F87C0C13}" type="pres">
      <dgm:prSet presAssocID="{B6B981D8-72D6-455A-87FB-7DEA0135B248}" presName="sibTrans" presStyleLbl="sibTrans2D1" presStyleIdx="0" presStyleCnt="0"/>
      <dgm:spPr/>
    </dgm:pt>
    <dgm:pt modelId="{FE840748-1F6A-4A6A-AD00-44FE0F959C77}" type="pres">
      <dgm:prSet presAssocID="{F5D82EBF-AFBE-4181-93B6-96FE48EB36D7}" presName="compNode" presStyleCnt="0"/>
      <dgm:spPr/>
    </dgm:pt>
    <dgm:pt modelId="{8F9EF710-E4DC-43C9-8A70-40677D96AB7B}" type="pres">
      <dgm:prSet presAssocID="{F5D82EBF-AFBE-4181-93B6-96FE48EB36D7}" presName="bkgdShape" presStyleLbl="node1" presStyleIdx="2" presStyleCnt="4"/>
      <dgm:spPr/>
    </dgm:pt>
    <dgm:pt modelId="{070C17F6-0ED3-436E-BBB9-786FB7E000A9}" type="pres">
      <dgm:prSet presAssocID="{F5D82EBF-AFBE-4181-93B6-96FE48EB36D7}" presName="nodeTx" presStyleLbl="node1" presStyleIdx="2" presStyleCnt="4">
        <dgm:presLayoutVars>
          <dgm:bulletEnabled val="1"/>
        </dgm:presLayoutVars>
      </dgm:prSet>
      <dgm:spPr/>
    </dgm:pt>
    <dgm:pt modelId="{084014F7-2903-494F-A921-9855EECB7158}" type="pres">
      <dgm:prSet presAssocID="{F5D82EBF-AFBE-4181-93B6-96FE48EB36D7}" presName="invisiNode" presStyleLbl="node1" presStyleIdx="2" presStyleCnt="4"/>
      <dgm:spPr/>
    </dgm:pt>
    <dgm:pt modelId="{D3B92E03-D4B7-4368-8636-C4E77E311897}" type="pres">
      <dgm:prSet presAssocID="{F5D82EBF-AFBE-4181-93B6-96FE48EB36D7}" presName="imagNode" presStyleLbl="fgImgPlace1" presStyleIdx="2" presStyleCnt="4"/>
      <dgm:spPr>
        <a:blipFill dpi="0" rotWithShape="1">
          <a:blip xmlns:r="http://schemas.openxmlformats.org/officeDocument/2006/relationships" r:embed="rId3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Diffused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50000" sy="50000" flip="none" algn="t"/>
        </a:blipFill>
      </dgm:spPr>
    </dgm:pt>
    <dgm:pt modelId="{4672982D-3737-4F43-99BE-619C9FD28244}" type="pres">
      <dgm:prSet presAssocID="{200445CF-A1D6-49E1-8558-A1B53E083321}" presName="sibTrans" presStyleLbl="sibTrans2D1" presStyleIdx="0" presStyleCnt="0"/>
      <dgm:spPr/>
    </dgm:pt>
    <dgm:pt modelId="{C99CED73-3CC1-4CAF-AC59-8B4EBEF64DA2}" type="pres">
      <dgm:prSet presAssocID="{2FA79CB8-FE81-4DE8-9576-66071C1FD5F0}" presName="compNode" presStyleCnt="0"/>
      <dgm:spPr/>
    </dgm:pt>
    <dgm:pt modelId="{14C041CB-2539-46DA-8B3D-7ABFE3C9CBBE}" type="pres">
      <dgm:prSet presAssocID="{2FA79CB8-FE81-4DE8-9576-66071C1FD5F0}" presName="bkgdShape" presStyleLbl="node1" presStyleIdx="3" presStyleCnt="4"/>
      <dgm:spPr/>
    </dgm:pt>
    <dgm:pt modelId="{6932099D-94F3-4B44-A8F0-4F339E048D29}" type="pres">
      <dgm:prSet presAssocID="{2FA79CB8-FE81-4DE8-9576-66071C1FD5F0}" presName="nodeTx" presStyleLbl="node1" presStyleIdx="3" presStyleCnt="4">
        <dgm:presLayoutVars>
          <dgm:bulletEnabled val="1"/>
        </dgm:presLayoutVars>
      </dgm:prSet>
      <dgm:spPr/>
    </dgm:pt>
    <dgm:pt modelId="{7C1E94A9-32C9-456F-883B-89F6CBF42E2E}" type="pres">
      <dgm:prSet presAssocID="{2FA79CB8-FE81-4DE8-9576-66071C1FD5F0}" presName="invisiNode" presStyleLbl="node1" presStyleIdx="3" presStyleCnt="4"/>
      <dgm:spPr/>
    </dgm:pt>
    <dgm:pt modelId="{4A225766-CBA5-4DE4-994C-7EEABB63FE7F}" type="pres">
      <dgm:prSet presAssocID="{2FA79CB8-FE81-4DE8-9576-66071C1FD5F0}" presName="imagNode" presStyleLbl="fgImgPlace1" presStyleIdx="3" presStyleCnt="4"/>
      <dgm:spPr>
        <a:blipFill rotWithShape="1">
          <a:blip xmlns:r="http://schemas.openxmlformats.org/officeDocument/2006/relationships" r:embed="rId5"/>
          <a:stretch>
            <a:fillRect/>
          </a:stretch>
        </a:blipFill>
      </dgm:spPr>
    </dgm:pt>
  </dgm:ptLst>
  <dgm:cxnLst>
    <dgm:cxn modelId="{3EE2A713-107D-40D2-A1C8-FCC45972135B}" type="presOf" srcId="{B6B981D8-72D6-455A-87FB-7DEA0135B248}" destId="{988C9F80-35DF-44DC-BA18-C0D1F87C0C13}" srcOrd="0" destOrd="0" presId="urn:microsoft.com/office/officeart/2005/8/layout/hList7"/>
    <dgm:cxn modelId="{050F961F-0775-4B38-9569-3353D11297AD}" type="presOf" srcId="{F5D82EBF-AFBE-4181-93B6-96FE48EB36D7}" destId="{070C17F6-0ED3-436E-BBB9-786FB7E000A9}" srcOrd="1" destOrd="0" presId="urn:microsoft.com/office/officeart/2005/8/layout/hList7"/>
    <dgm:cxn modelId="{CC50E721-ED26-4643-AB65-6801413A0361}" type="presOf" srcId="{2FA79CB8-FE81-4DE8-9576-66071C1FD5F0}" destId="{6932099D-94F3-4B44-A8F0-4F339E048D29}" srcOrd="1" destOrd="0" presId="urn:microsoft.com/office/officeart/2005/8/layout/hList7"/>
    <dgm:cxn modelId="{D5CD892A-AEC7-4C38-8A91-54749E4F5E2E}" type="presOf" srcId="{DFA476D3-E281-48EA-B3EC-2E4DFD08BB2F}" destId="{57A04E7F-4CA5-4DE6-A107-9C4C48826C2E}" srcOrd="0" destOrd="0" presId="urn:microsoft.com/office/officeart/2005/8/layout/hList7"/>
    <dgm:cxn modelId="{B5CF484C-2279-4741-BB60-E66499A5D2C0}" type="presOf" srcId="{45BF0BBE-BDD4-41A3-A2DB-A35BCF4B2195}" destId="{1AFCA387-97C5-4582-96BF-58A2A8327631}" srcOrd="0" destOrd="0" presId="urn:microsoft.com/office/officeart/2005/8/layout/hList7"/>
    <dgm:cxn modelId="{D252486E-AD0B-42CE-BBB8-05B6145B8FAD}" type="presOf" srcId="{2FA79CB8-FE81-4DE8-9576-66071C1FD5F0}" destId="{14C041CB-2539-46DA-8B3D-7ABFE3C9CBBE}" srcOrd="0" destOrd="0" presId="urn:microsoft.com/office/officeart/2005/8/layout/hList7"/>
    <dgm:cxn modelId="{9ADB227F-2C5D-44F2-B20B-C471DA4B6E90}" type="presOf" srcId="{FC1AF698-A27A-4EC7-B878-6B6C1CCEA15A}" destId="{8FA91AC9-F810-46A9-A3B8-DACE5FD52BE4}" srcOrd="0" destOrd="0" presId="urn:microsoft.com/office/officeart/2005/8/layout/hList7"/>
    <dgm:cxn modelId="{98837780-8428-45C6-928E-6C586BBFA497}" srcId="{DFA476D3-E281-48EA-B3EC-2E4DFD08BB2F}" destId="{F5D82EBF-AFBE-4181-93B6-96FE48EB36D7}" srcOrd="2" destOrd="0" parTransId="{61B68C97-180E-489A-912D-2ED651F27A62}" sibTransId="{200445CF-A1D6-49E1-8558-A1B53E083321}"/>
    <dgm:cxn modelId="{83A0E48C-0C91-46E7-9CC2-CB5871FF6854}" type="presOf" srcId="{200445CF-A1D6-49E1-8558-A1B53E083321}" destId="{4672982D-3737-4F43-99BE-619C9FD28244}" srcOrd="0" destOrd="0" presId="urn:microsoft.com/office/officeart/2005/8/layout/hList7"/>
    <dgm:cxn modelId="{3A0CB09E-B39A-4D92-8214-E9B52969BA8E}" type="presOf" srcId="{FC1AF698-A27A-4EC7-B878-6B6C1CCEA15A}" destId="{0BAFD44C-7839-432A-8728-81546AA7467C}" srcOrd="1" destOrd="0" presId="urn:microsoft.com/office/officeart/2005/8/layout/hList7"/>
    <dgm:cxn modelId="{FB5307AA-2CD2-48C6-9F42-D4FCE6EF1322}" srcId="{DFA476D3-E281-48EA-B3EC-2E4DFD08BB2F}" destId="{A6E6A85A-A4CD-489B-9054-B02A9EB4431C}" srcOrd="0" destOrd="0" parTransId="{28F9DFDB-C3B9-4BAB-8A0D-E2E8F6AD21E6}" sibTransId="{45BF0BBE-BDD4-41A3-A2DB-A35BCF4B2195}"/>
    <dgm:cxn modelId="{038D76BE-D6C7-4FBB-8309-80661B633B41}" srcId="{DFA476D3-E281-48EA-B3EC-2E4DFD08BB2F}" destId="{2FA79CB8-FE81-4DE8-9576-66071C1FD5F0}" srcOrd="3" destOrd="0" parTransId="{2787A2FE-80AD-4667-BAA4-39F43E527D7D}" sibTransId="{2467D79D-8804-4802-815A-F0BF35AFD16A}"/>
    <dgm:cxn modelId="{ABAADED2-A87E-4521-B596-4795A3ED2ECE}" type="presOf" srcId="{F5D82EBF-AFBE-4181-93B6-96FE48EB36D7}" destId="{8F9EF710-E4DC-43C9-8A70-40677D96AB7B}" srcOrd="0" destOrd="0" presId="urn:microsoft.com/office/officeart/2005/8/layout/hList7"/>
    <dgm:cxn modelId="{C60FF7E2-896D-4E11-A64B-6C93BE5819BC}" type="presOf" srcId="{A6E6A85A-A4CD-489B-9054-B02A9EB4431C}" destId="{E395B666-B54E-4996-9548-469B576F6060}" srcOrd="1" destOrd="0" presId="urn:microsoft.com/office/officeart/2005/8/layout/hList7"/>
    <dgm:cxn modelId="{D56142EB-AC9C-47CF-89FA-CE65CF6A6879}" type="presOf" srcId="{A6E6A85A-A4CD-489B-9054-B02A9EB4431C}" destId="{11D4583B-6CA9-4654-B4CD-F9995E24399A}" srcOrd="0" destOrd="0" presId="urn:microsoft.com/office/officeart/2005/8/layout/hList7"/>
    <dgm:cxn modelId="{F00B19F0-91B0-4D1A-94A2-B734BF25FA8E}" srcId="{DFA476D3-E281-48EA-B3EC-2E4DFD08BB2F}" destId="{FC1AF698-A27A-4EC7-B878-6B6C1CCEA15A}" srcOrd="1" destOrd="0" parTransId="{E77753AA-4A9E-4D9A-95BC-6D4423551BE5}" sibTransId="{B6B981D8-72D6-455A-87FB-7DEA0135B248}"/>
    <dgm:cxn modelId="{CC33D627-AD63-40C8-A2BC-37879298560C}" type="presParOf" srcId="{57A04E7F-4CA5-4DE6-A107-9C4C48826C2E}" destId="{D758FD42-3716-42F2-AF29-2CEF6A4DCF74}" srcOrd="0" destOrd="0" presId="urn:microsoft.com/office/officeart/2005/8/layout/hList7"/>
    <dgm:cxn modelId="{CBB15B11-6DF8-4453-AAF1-D6C1FD5AB583}" type="presParOf" srcId="{57A04E7F-4CA5-4DE6-A107-9C4C48826C2E}" destId="{2E8DAF26-0E22-421F-B756-1FB27ED7313A}" srcOrd="1" destOrd="0" presId="urn:microsoft.com/office/officeart/2005/8/layout/hList7"/>
    <dgm:cxn modelId="{D9682B44-6862-407A-8332-7F142BD2A624}" type="presParOf" srcId="{2E8DAF26-0E22-421F-B756-1FB27ED7313A}" destId="{222D7819-1F3B-47C9-9BBA-21EC55ED2872}" srcOrd="0" destOrd="0" presId="urn:microsoft.com/office/officeart/2005/8/layout/hList7"/>
    <dgm:cxn modelId="{D8FF9A49-458E-4197-B3FB-DA8535F677EC}" type="presParOf" srcId="{222D7819-1F3B-47C9-9BBA-21EC55ED2872}" destId="{11D4583B-6CA9-4654-B4CD-F9995E24399A}" srcOrd="0" destOrd="0" presId="urn:microsoft.com/office/officeart/2005/8/layout/hList7"/>
    <dgm:cxn modelId="{829859A4-F928-482C-A822-F90EE36FB171}" type="presParOf" srcId="{222D7819-1F3B-47C9-9BBA-21EC55ED2872}" destId="{E395B666-B54E-4996-9548-469B576F6060}" srcOrd="1" destOrd="0" presId="urn:microsoft.com/office/officeart/2005/8/layout/hList7"/>
    <dgm:cxn modelId="{FA68F5C0-0BE5-4C56-9F6B-158613932E91}" type="presParOf" srcId="{222D7819-1F3B-47C9-9BBA-21EC55ED2872}" destId="{DA99ABEC-108C-4CDE-BA45-5370AB20B13F}" srcOrd="2" destOrd="0" presId="urn:microsoft.com/office/officeart/2005/8/layout/hList7"/>
    <dgm:cxn modelId="{D41A0C2D-C425-477B-980B-D0A09EB54017}" type="presParOf" srcId="{222D7819-1F3B-47C9-9BBA-21EC55ED2872}" destId="{BADCFABF-8798-4093-B849-FB677AA63B07}" srcOrd="3" destOrd="0" presId="urn:microsoft.com/office/officeart/2005/8/layout/hList7"/>
    <dgm:cxn modelId="{C7BF06A4-AB93-45F1-8AE7-4488261C8CE4}" type="presParOf" srcId="{2E8DAF26-0E22-421F-B756-1FB27ED7313A}" destId="{1AFCA387-97C5-4582-96BF-58A2A8327631}" srcOrd="1" destOrd="0" presId="urn:microsoft.com/office/officeart/2005/8/layout/hList7"/>
    <dgm:cxn modelId="{C206AB3E-4574-4FCF-990C-5BC1025CDBFC}" type="presParOf" srcId="{2E8DAF26-0E22-421F-B756-1FB27ED7313A}" destId="{083CE033-D637-403C-BE9E-7160F8477470}" srcOrd="2" destOrd="0" presId="urn:microsoft.com/office/officeart/2005/8/layout/hList7"/>
    <dgm:cxn modelId="{F5D85B3E-A744-403B-9AB9-F77D4FB37E8B}" type="presParOf" srcId="{083CE033-D637-403C-BE9E-7160F8477470}" destId="{8FA91AC9-F810-46A9-A3B8-DACE5FD52BE4}" srcOrd="0" destOrd="0" presId="urn:microsoft.com/office/officeart/2005/8/layout/hList7"/>
    <dgm:cxn modelId="{72D80920-54E7-4CB2-AE24-55DB6B5F7458}" type="presParOf" srcId="{083CE033-D637-403C-BE9E-7160F8477470}" destId="{0BAFD44C-7839-432A-8728-81546AA7467C}" srcOrd="1" destOrd="0" presId="urn:microsoft.com/office/officeart/2005/8/layout/hList7"/>
    <dgm:cxn modelId="{119DCD84-F936-493C-A0F5-3709689FE571}" type="presParOf" srcId="{083CE033-D637-403C-BE9E-7160F8477470}" destId="{D5E7005D-0EA4-47E9-A110-EFA31A07531E}" srcOrd="2" destOrd="0" presId="urn:microsoft.com/office/officeart/2005/8/layout/hList7"/>
    <dgm:cxn modelId="{6B951DAD-5FD4-4136-A6CB-4F5883064AD4}" type="presParOf" srcId="{083CE033-D637-403C-BE9E-7160F8477470}" destId="{C82B5933-5117-47EE-B279-39FF8A537931}" srcOrd="3" destOrd="0" presId="urn:microsoft.com/office/officeart/2005/8/layout/hList7"/>
    <dgm:cxn modelId="{41E6F550-C084-4B47-B671-1CD1765FAF38}" type="presParOf" srcId="{2E8DAF26-0E22-421F-B756-1FB27ED7313A}" destId="{988C9F80-35DF-44DC-BA18-C0D1F87C0C13}" srcOrd="3" destOrd="0" presId="urn:microsoft.com/office/officeart/2005/8/layout/hList7"/>
    <dgm:cxn modelId="{2AB4E696-DFD0-4995-8128-6EB906B7086E}" type="presParOf" srcId="{2E8DAF26-0E22-421F-B756-1FB27ED7313A}" destId="{FE840748-1F6A-4A6A-AD00-44FE0F959C77}" srcOrd="4" destOrd="0" presId="urn:microsoft.com/office/officeart/2005/8/layout/hList7"/>
    <dgm:cxn modelId="{8A9CB734-3A5B-45C7-BF4E-F92069964C89}" type="presParOf" srcId="{FE840748-1F6A-4A6A-AD00-44FE0F959C77}" destId="{8F9EF710-E4DC-43C9-8A70-40677D96AB7B}" srcOrd="0" destOrd="0" presId="urn:microsoft.com/office/officeart/2005/8/layout/hList7"/>
    <dgm:cxn modelId="{3D1C6137-7AFA-4F56-906B-60CCD37CB257}" type="presParOf" srcId="{FE840748-1F6A-4A6A-AD00-44FE0F959C77}" destId="{070C17F6-0ED3-436E-BBB9-786FB7E000A9}" srcOrd="1" destOrd="0" presId="urn:microsoft.com/office/officeart/2005/8/layout/hList7"/>
    <dgm:cxn modelId="{9B97B5F2-67EF-4E36-8BD8-7F5BA8057A03}" type="presParOf" srcId="{FE840748-1F6A-4A6A-AD00-44FE0F959C77}" destId="{084014F7-2903-494F-A921-9855EECB7158}" srcOrd="2" destOrd="0" presId="urn:microsoft.com/office/officeart/2005/8/layout/hList7"/>
    <dgm:cxn modelId="{FA643B35-E42B-4089-B8E4-C47E129B6066}" type="presParOf" srcId="{FE840748-1F6A-4A6A-AD00-44FE0F959C77}" destId="{D3B92E03-D4B7-4368-8636-C4E77E311897}" srcOrd="3" destOrd="0" presId="urn:microsoft.com/office/officeart/2005/8/layout/hList7"/>
    <dgm:cxn modelId="{E8309C96-316A-42CB-B892-E4C4200A9E3F}" type="presParOf" srcId="{2E8DAF26-0E22-421F-B756-1FB27ED7313A}" destId="{4672982D-3737-4F43-99BE-619C9FD28244}" srcOrd="5" destOrd="0" presId="urn:microsoft.com/office/officeart/2005/8/layout/hList7"/>
    <dgm:cxn modelId="{F06257AB-C4DE-40F9-8B6B-4372440E36A2}" type="presParOf" srcId="{2E8DAF26-0E22-421F-B756-1FB27ED7313A}" destId="{C99CED73-3CC1-4CAF-AC59-8B4EBEF64DA2}" srcOrd="6" destOrd="0" presId="urn:microsoft.com/office/officeart/2005/8/layout/hList7"/>
    <dgm:cxn modelId="{85229BB1-EF33-43CF-8780-572EB867FE99}" type="presParOf" srcId="{C99CED73-3CC1-4CAF-AC59-8B4EBEF64DA2}" destId="{14C041CB-2539-46DA-8B3D-7ABFE3C9CBBE}" srcOrd="0" destOrd="0" presId="urn:microsoft.com/office/officeart/2005/8/layout/hList7"/>
    <dgm:cxn modelId="{D832E418-863C-4BAA-9C7E-9EB52E0E978E}" type="presParOf" srcId="{C99CED73-3CC1-4CAF-AC59-8B4EBEF64DA2}" destId="{6932099D-94F3-4B44-A8F0-4F339E048D29}" srcOrd="1" destOrd="0" presId="urn:microsoft.com/office/officeart/2005/8/layout/hList7"/>
    <dgm:cxn modelId="{9FC128C4-CA0C-41E1-8A4D-222C1C290B28}" type="presParOf" srcId="{C99CED73-3CC1-4CAF-AC59-8B4EBEF64DA2}" destId="{7C1E94A9-32C9-456F-883B-89F6CBF42E2E}" srcOrd="2" destOrd="0" presId="urn:microsoft.com/office/officeart/2005/8/layout/hList7"/>
    <dgm:cxn modelId="{A8F1A274-2C07-473F-B3DD-239BFE6B41F9}" type="presParOf" srcId="{C99CED73-3CC1-4CAF-AC59-8B4EBEF64DA2}" destId="{4A225766-CBA5-4DE4-994C-7EEABB63FE7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09652F-D633-4DE2-895B-EA4917C91021}">
      <dsp:nvSpPr>
        <dsp:cNvPr id="0" name=""/>
        <dsp:cNvSpPr/>
      </dsp:nvSpPr>
      <dsp:spPr>
        <a:xfrm>
          <a:off x="1332" y="716"/>
          <a:ext cx="1655480" cy="165548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600" kern="1200" dirty="0"/>
            <a:t>Christus</a:t>
          </a:r>
        </a:p>
      </dsp:txBody>
      <dsp:txXfrm>
        <a:off x="243771" y="243155"/>
        <a:ext cx="1170602" cy="1170602"/>
      </dsp:txXfrm>
    </dsp:sp>
    <dsp:sp modelId="{685E759A-1CD3-4C49-BDF5-52B41E1A55C6}">
      <dsp:nvSpPr>
        <dsp:cNvPr id="0" name=""/>
        <dsp:cNvSpPr/>
      </dsp:nvSpPr>
      <dsp:spPr>
        <a:xfrm>
          <a:off x="1810308" y="-261251"/>
          <a:ext cx="1957228" cy="55872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100" kern="1200"/>
        </a:p>
      </dsp:txBody>
      <dsp:txXfrm>
        <a:off x="1810308" y="-149506"/>
        <a:ext cx="1789611" cy="335234"/>
      </dsp:txXfrm>
    </dsp:sp>
    <dsp:sp modelId="{A93A9AE5-8941-4058-9B0F-8BD74751BF60}">
      <dsp:nvSpPr>
        <dsp:cNvPr id="0" name=""/>
        <dsp:cNvSpPr/>
      </dsp:nvSpPr>
      <dsp:spPr>
        <a:xfrm>
          <a:off x="4031818" y="716"/>
          <a:ext cx="1655480" cy="165548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600" kern="1200" dirty="0"/>
            <a:t>Geest</a:t>
          </a:r>
        </a:p>
      </dsp:txBody>
      <dsp:txXfrm>
        <a:off x="4274257" y="243155"/>
        <a:ext cx="1170602" cy="1170602"/>
      </dsp:txXfrm>
    </dsp:sp>
    <dsp:sp modelId="{38364C84-3ABC-4A6A-AC06-F94FF1544203}">
      <dsp:nvSpPr>
        <dsp:cNvPr id="0" name=""/>
        <dsp:cNvSpPr/>
      </dsp:nvSpPr>
      <dsp:spPr>
        <a:xfrm rot="10800000">
          <a:off x="1921094" y="1359440"/>
          <a:ext cx="1957228" cy="55872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100" kern="1200"/>
        </a:p>
      </dsp:txBody>
      <dsp:txXfrm rot="10800000">
        <a:off x="2088711" y="1471185"/>
        <a:ext cx="1789611" cy="3352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11650C-4BCD-4E4D-845E-6CA6A9FCFBFD}">
      <dsp:nvSpPr>
        <dsp:cNvPr id="0" name=""/>
        <dsp:cNvSpPr/>
      </dsp:nvSpPr>
      <dsp:spPr>
        <a:xfrm>
          <a:off x="1879408" y="1940007"/>
          <a:ext cx="2297055" cy="2297055"/>
        </a:xfrm>
        <a:prstGeom prst="gear9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Heilswerk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van God</a:t>
          </a:r>
        </a:p>
      </dsp:txBody>
      <dsp:txXfrm>
        <a:off x="2341218" y="2478081"/>
        <a:ext cx="1373435" cy="1180734"/>
      </dsp:txXfrm>
    </dsp:sp>
    <dsp:sp modelId="{1B7E6855-673A-4607-B581-5F2B552F7B5A}">
      <dsp:nvSpPr>
        <dsp:cNvPr id="0" name=""/>
        <dsp:cNvSpPr/>
      </dsp:nvSpPr>
      <dsp:spPr>
        <a:xfrm>
          <a:off x="542940" y="1397066"/>
          <a:ext cx="1670585" cy="1670585"/>
        </a:xfrm>
        <a:prstGeom prst="gear6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Schepping en Schrift</a:t>
          </a:r>
        </a:p>
      </dsp:txBody>
      <dsp:txXfrm>
        <a:off x="963515" y="1820183"/>
        <a:ext cx="829435" cy="824351"/>
      </dsp:txXfrm>
    </dsp:sp>
    <dsp:sp modelId="{F8BAA9DB-8EDE-4B80-BFC8-FC8758C5A626}">
      <dsp:nvSpPr>
        <dsp:cNvPr id="0" name=""/>
        <dsp:cNvSpPr/>
      </dsp:nvSpPr>
      <dsp:spPr>
        <a:xfrm rot="20700000">
          <a:off x="1478638" y="244533"/>
          <a:ext cx="1636832" cy="1636832"/>
        </a:xfrm>
        <a:prstGeom prst="gear6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Verlossing Vernieuwing Voltooiing</a:t>
          </a:r>
        </a:p>
      </dsp:txBody>
      <dsp:txXfrm rot="-20700000">
        <a:off x="1837644" y="603538"/>
        <a:ext cx="918822" cy="918822"/>
      </dsp:txXfrm>
    </dsp:sp>
    <dsp:sp modelId="{6C12ED8F-43B0-4D5A-979E-6BF36473CEBB}">
      <dsp:nvSpPr>
        <dsp:cNvPr id="0" name=""/>
        <dsp:cNvSpPr/>
      </dsp:nvSpPr>
      <dsp:spPr>
        <a:xfrm>
          <a:off x="1702585" y="1593497"/>
          <a:ext cx="2940230" cy="2940230"/>
        </a:xfrm>
        <a:prstGeom prst="circularArrow">
          <a:avLst>
            <a:gd name="adj1" fmla="val 4687"/>
            <a:gd name="adj2" fmla="val 299029"/>
            <a:gd name="adj3" fmla="val 2515823"/>
            <a:gd name="adj4" fmla="val 15862016"/>
            <a:gd name="adj5" fmla="val 546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5146CE-CEFF-4369-9B1B-131257921E1B}">
      <dsp:nvSpPr>
        <dsp:cNvPr id="0" name=""/>
        <dsp:cNvSpPr/>
      </dsp:nvSpPr>
      <dsp:spPr>
        <a:xfrm>
          <a:off x="247082" y="1027506"/>
          <a:ext cx="2136261" cy="213626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750E9A-ED61-4EDA-B976-167E43C7CC18}">
      <dsp:nvSpPr>
        <dsp:cNvPr id="0" name=""/>
        <dsp:cNvSpPr/>
      </dsp:nvSpPr>
      <dsp:spPr>
        <a:xfrm>
          <a:off x="1100022" y="-113918"/>
          <a:ext cx="2303319" cy="230331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D4583B-6CA9-4654-B4CD-F9995E24399A}">
      <dsp:nvSpPr>
        <dsp:cNvPr id="0" name=""/>
        <dsp:cNvSpPr/>
      </dsp:nvSpPr>
      <dsp:spPr>
        <a:xfrm>
          <a:off x="1872" y="0"/>
          <a:ext cx="1962809" cy="360040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Scheppen en vernieuwen</a:t>
          </a:r>
        </a:p>
      </dsp:txBody>
      <dsp:txXfrm>
        <a:off x="1872" y="1440160"/>
        <a:ext cx="1962809" cy="1440160"/>
      </dsp:txXfrm>
    </dsp:sp>
    <dsp:sp modelId="{BADCFABF-8798-4093-B849-FB677AA63B07}">
      <dsp:nvSpPr>
        <dsp:cNvPr id="0" name=""/>
        <dsp:cNvSpPr/>
      </dsp:nvSpPr>
      <dsp:spPr>
        <a:xfrm>
          <a:off x="383810" y="216024"/>
          <a:ext cx="1198933" cy="1198933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A91AC9-F810-46A9-A3B8-DACE5FD52BE4}">
      <dsp:nvSpPr>
        <dsp:cNvPr id="0" name=""/>
        <dsp:cNvSpPr/>
      </dsp:nvSpPr>
      <dsp:spPr>
        <a:xfrm>
          <a:off x="2023566" y="0"/>
          <a:ext cx="1962809" cy="360040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/>
            <a:t>Bevrijden en vernieuwen</a:t>
          </a:r>
          <a:endParaRPr lang="nl-BE" sz="2500" kern="1200" dirty="0"/>
        </a:p>
      </dsp:txBody>
      <dsp:txXfrm>
        <a:off x="2023566" y="1440160"/>
        <a:ext cx="1962809" cy="1440160"/>
      </dsp:txXfrm>
    </dsp:sp>
    <dsp:sp modelId="{C82B5933-5117-47EE-B279-39FF8A537931}">
      <dsp:nvSpPr>
        <dsp:cNvPr id="0" name=""/>
        <dsp:cNvSpPr/>
      </dsp:nvSpPr>
      <dsp:spPr>
        <a:xfrm>
          <a:off x="2405504" y="216024"/>
          <a:ext cx="1198933" cy="119893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9EF710-E4DC-43C9-8A70-40677D96AB7B}">
      <dsp:nvSpPr>
        <dsp:cNvPr id="0" name=""/>
        <dsp:cNvSpPr/>
      </dsp:nvSpPr>
      <dsp:spPr>
        <a:xfrm>
          <a:off x="4045260" y="0"/>
          <a:ext cx="1962809" cy="360040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Leiden en verlichten</a:t>
          </a:r>
        </a:p>
      </dsp:txBody>
      <dsp:txXfrm>
        <a:off x="4045260" y="1440160"/>
        <a:ext cx="1962809" cy="1440160"/>
      </dsp:txXfrm>
    </dsp:sp>
    <dsp:sp modelId="{D3B92E03-D4B7-4368-8636-C4E77E311897}">
      <dsp:nvSpPr>
        <dsp:cNvPr id="0" name=""/>
        <dsp:cNvSpPr/>
      </dsp:nvSpPr>
      <dsp:spPr>
        <a:xfrm>
          <a:off x="4427198" y="216024"/>
          <a:ext cx="1198933" cy="1198933"/>
        </a:xfrm>
        <a:prstGeom prst="ellipse">
          <a:avLst/>
        </a:prstGeom>
        <a:blipFill dpi="0" rotWithShape="1">
          <a:blip xmlns:r="http://schemas.openxmlformats.org/officeDocument/2006/relationships" r:embed="rId3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Diffused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50000" sy="50000" flip="none" algn="t"/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C041CB-2539-46DA-8B3D-7ABFE3C9CBBE}">
      <dsp:nvSpPr>
        <dsp:cNvPr id="0" name=""/>
        <dsp:cNvSpPr/>
      </dsp:nvSpPr>
      <dsp:spPr>
        <a:xfrm>
          <a:off x="6066953" y="0"/>
          <a:ext cx="1962809" cy="360040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Meeleven en meelijden</a:t>
          </a:r>
        </a:p>
      </dsp:txBody>
      <dsp:txXfrm>
        <a:off x="6066953" y="1440160"/>
        <a:ext cx="1962809" cy="1440160"/>
      </dsp:txXfrm>
    </dsp:sp>
    <dsp:sp modelId="{4A225766-CBA5-4DE4-994C-7EEABB63FE7F}">
      <dsp:nvSpPr>
        <dsp:cNvPr id="0" name=""/>
        <dsp:cNvSpPr/>
      </dsp:nvSpPr>
      <dsp:spPr>
        <a:xfrm>
          <a:off x="6448892" y="216024"/>
          <a:ext cx="1198933" cy="1198933"/>
        </a:xfrm>
        <a:prstGeom prst="ellipse">
          <a:avLst/>
        </a:prstGeom>
        <a:blipFill rotWithShape="1">
          <a:blip xmlns:r="http://schemas.openxmlformats.org/officeDocument/2006/relationships" r:embed="rId5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58FD42-3716-42F2-AF29-2CEF6A4DCF74}">
      <dsp:nvSpPr>
        <dsp:cNvPr id="0" name=""/>
        <dsp:cNvSpPr/>
      </dsp:nvSpPr>
      <dsp:spPr>
        <a:xfrm>
          <a:off x="321265" y="2842396"/>
          <a:ext cx="7389105" cy="540060"/>
        </a:xfrm>
        <a:prstGeom prst="leftRight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6138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39169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36947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72118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8138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97745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8255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9471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041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1326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8882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594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De Geest en de ander:</a:t>
            </a:r>
            <a:br>
              <a:rPr lang="nl-BE" sz="4100" dirty="0"/>
            </a:br>
            <a:r>
              <a:rPr lang="nl-BE" sz="4100" dirty="0"/>
              <a:t>God, Persoon en kenmerken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buitenshuis, gebouw, gras, hemel&#10;&#10;Door AI gegenereerde inhoud is mogelijk onjuist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1" r="16613" b="-3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Hernieuwde aandacht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Modernisme: Assepoester-gevaar</a:t>
            </a:r>
          </a:p>
          <a:p>
            <a:r>
              <a:rPr lang="nl-BE" dirty="0"/>
              <a:t>Postmodernisme: Spirituele drang</a:t>
            </a:r>
          </a:p>
          <a:p>
            <a:r>
              <a:rPr lang="nl-BE" dirty="0"/>
              <a:t>Waarmee zou je de Geest verbinden?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92015212"/>
              </p:ext>
            </p:extLst>
          </p:nvPr>
        </p:nvGraphicFramePr>
        <p:xfrm>
          <a:off x="1187624" y="3721596"/>
          <a:ext cx="5688632" cy="1656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584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Vader, Zoon en Geest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74520"/>
            <a:ext cx="4042792" cy="3604260"/>
          </a:xfrm>
        </p:spPr>
        <p:txBody>
          <a:bodyPr/>
          <a:lstStyle/>
          <a:p>
            <a:endParaRPr lang="nl-BE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8136534"/>
              </p:ext>
            </p:extLst>
          </p:nvPr>
        </p:nvGraphicFramePr>
        <p:xfrm>
          <a:off x="611560" y="1417340"/>
          <a:ext cx="4176464" cy="4297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vak 7"/>
          <p:cNvSpPr txBox="1"/>
          <p:nvPr/>
        </p:nvSpPr>
        <p:spPr>
          <a:xfrm>
            <a:off x="6372200" y="326316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dirty="0"/>
              <a:t>God de Vader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7524328" y="27134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dirty="0"/>
              <a:t>Geest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868144" y="27134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dirty="0"/>
              <a:t>Zoon</a:t>
            </a:r>
          </a:p>
        </p:txBody>
      </p:sp>
      <p:sp>
        <p:nvSpPr>
          <p:cNvPr id="11" name="Gelijkbenige driehoek 10"/>
          <p:cNvSpPr/>
          <p:nvPr/>
        </p:nvSpPr>
        <p:spPr>
          <a:xfrm>
            <a:off x="6372200" y="1345332"/>
            <a:ext cx="1656184" cy="14401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/>
              <a:t>God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696236" y="104800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dirty="0"/>
              <a:t>Vader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7218548" y="5043120"/>
            <a:ext cx="161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dirty="0"/>
              <a:t>God de Geest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5472100" y="5049225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dirty="0"/>
              <a:t>God de Zoon</a:t>
            </a:r>
          </a:p>
        </p:txBody>
      </p:sp>
      <p:cxnSp>
        <p:nvCxnSpPr>
          <p:cNvPr id="16" name="Rechte verbindingslijn met pijl 15"/>
          <p:cNvCxnSpPr>
            <a:stCxn id="8" idx="2"/>
            <a:endCxn id="14" idx="0"/>
          </p:cNvCxnSpPr>
          <p:nvPr/>
        </p:nvCxnSpPr>
        <p:spPr>
          <a:xfrm flipH="1">
            <a:off x="6372200" y="3632501"/>
            <a:ext cx="828092" cy="1416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met pijl 17"/>
          <p:cNvCxnSpPr>
            <a:stCxn id="8" idx="2"/>
            <a:endCxn id="13" idx="0"/>
          </p:cNvCxnSpPr>
          <p:nvPr/>
        </p:nvCxnSpPr>
        <p:spPr>
          <a:xfrm>
            <a:off x="7200292" y="3632501"/>
            <a:ext cx="828092" cy="14106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614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Kenmerken van de Geest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52600151"/>
              </p:ext>
            </p:extLst>
          </p:nvPr>
        </p:nvGraphicFramePr>
        <p:xfrm>
          <a:off x="539552" y="1921396"/>
          <a:ext cx="803163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1316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871</TotalTime>
  <Words>79</Words>
  <Application>Microsoft Office PowerPoint</Application>
  <PresentationFormat>Diavoorstelling (16:10)</PresentationFormat>
  <Paragraphs>25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Thema</vt:lpstr>
      <vt:lpstr>De Geest en de ander: God, Persoon en kenmerken</vt:lpstr>
      <vt:lpstr>Hernieuwde aandacht</vt:lpstr>
      <vt:lpstr>Vader, Zoon en Geest</vt:lpstr>
      <vt:lpstr>Kenmerken van de Geest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163</cp:revision>
  <dcterms:created xsi:type="dcterms:W3CDTF">2019-09-04T13:46:42Z</dcterms:created>
  <dcterms:modified xsi:type="dcterms:W3CDTF">2025-10-13T14:20:38Z</dcterms:modified>
</cp:coreProperties>
</file>